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3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7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2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1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89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2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48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63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220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6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9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E72E7-9F4D-485A-9013-A7668D078925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40EE0-5C1D-4796-82BD-1E7F492BBD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21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비디오 4">
            <a:extLst>
              <a:ext uri="{FF2B5EF4-FFF2-40B4-BE49-F238E27FC236}">
                <a16:creationId xmlns:a16="http://schemas.microsoft.com/office/drawing/2014/main" id="{0C770C17-7D8C-E9D2-0153-6CCA11D474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72AAE9-1B60-4943-A698-EDBF42686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5200">
                <a:solidFill>
                  <a:srgbClr val="FFFFFF"/>
                </a:solidFill>
              </a:rPr>
              <a:t>식물 생육 분석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635F62-2D1E-1FE7-674E-43C76FD42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 </a:t>
            </a:r>
            <a:r>
              <a:rPr lang="ko-KR" altLang="en-US">
                <a:solidFill>
                  <a:srgbClr val="FFFFFF"/>
                </a:solidFill>
              </a:rPr>
              <a:t>국민대학교 </a:t>
            </a:r>
            <a:r>
              <a:rPr lang="en-US" altLang="ko-KR">
                <a:solidFill>
                  <a:srgbClr val="FFFFFF"/>
                </a:solidFill>
              </a:rPr>
              <a:t>20223100 </a:t>
            </a:r>
            <a:r>
              <a:rPr lang="ko-KR" altLang="en-US">
                <a:solidFill>
                  <a:srgbClr val="FFFFFF"/>
                </a:solidFill>
              </a:rPr>
              <a:t>심준</a:t>
            </a:r>
          </a:p>
        </p:txBody>
      </p:sp>
    </p:spTree>
    <p:extLst>
      <p:ext uri="{BB962C8B-B14F-4D97-AF65-F5344CB8AC3E}">
        <p14:creationId xmlns:p14="http://schemas.microsoft.com/office/powerpoint/2010/main" val="5951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A8AD8-9B8B-1334-AE11-AC170A90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내적인 부분의 파악 </a:t>
            </a:r>
            <a:r>
              <a:rPr lang="en-US" altLang="ko-KR" dirty="0"/>
              <a:t>- </a:t>
            </a:r>
            <a:r>
              <a:rPr lang="ko-KR" altLang="en-US" dirty="0"/>
              <a:t>당도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FE1DE2-874A-E3EB-CD28-9417848BD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당도 측정기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C21B38-95B8-0E77-3BB3-0DE8AD25E2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작물을 </a:t>
            </a:r>
            <a:r>
              <a:rPr lang="ko-KR" altLang="en-US" dirty="0" err="1"/>
              <a:t>파괴해야함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 가치가 떨어진다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340B6F-2B8E-6142-0831-CE3BB069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err="1"/>
              <a:t>비파괴</a:t>
            </a:r>
            <a:r>
              <a:rPr lang="ko-KR" altLang="en-US" dirty="0"/>
              <a:t> 당도 측정기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A234AD-DAD5-F04E-BE9B-7505CC29AD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광이 피사체의 투과 스펙트럼을 </a:t>
            </a:r>
            <a:r>
              <a:rPr lang="ko-KR" altLang="en-US" dirty="0" err="1"/>
              <a:t>입력값으로</a:t>
            </a:r>
            <a:r>
              <a:rPr lang="ko-KR" altLang="en-US" dirty="0"/>
              <a:t> 작물의 당도 예측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근적외선의 파장과 당도의 관계에 의해 예측 가능</a:t>
            </a:r>
          </a:p>
        </p:txBody>
      </p:sp>
      <p:pic>
        <p:nvPicPr>
          <p:cNvPr id="8194" name="Picture 2" descr="수분/당도/염도측정기 : 아그리즈 쇼핑몰">
            <a:extLst>
              <a:ext uri="{FF2B5EF4-FFF2-40B4-BE49-F238E27FC236}">
                <a16:creationId xmlns:a16="http://schemas.microsoft.com/office/drawing/2014/main" id="{9CF3019E-AD40-7662-E714-CA803937C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481532"/>
            <a:ext cx="3610841" cy="270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970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28989-7F91-9AA4-5620-361208F0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234FE-5D43-053C-36E5-717AF6D77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소비자는 전문지식이 없더라도 재배기를 구매하는 것보다 낮은 비용으로 신선한 작물을 얻을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작물이 자라는 과정을 실시간으로 보아 자신의 작물이라는 생각이 든다 </a:t>
            </a:r>
          </a:p>
        </p:txBody>
      </p:sp>
    </p:spTree>
    <p:extLst>
      <p:ext uri="{BB962C8B-B14F-4D97-AF65-F5344CB8AC3E}">
        <p14:creationId xmlns:p14="http://schemas.microsoft.com/office/powerpoint/2010/main" val="282404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A4328-0392-7278-8386-34EB69DB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개인용 식물 재배기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7934D-D34C-54C0-4A93-23F558ACE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집 안에 텃밭을…LG전자 프리미엄 식물재배기 공개 | 한경닷컴">
            <a:extLst>
              <a:ext uri="{FF2B5EF4-FFF2-40B4-BE49-F238E27FC236}">
                <a16:creationId xmlns:a16="http://schemas.microsoft.com/office/drawing/2014/main" id="{D6F7317C-32EF-44AB-FDEC-D828C592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91" y="2301081"/>
            <a:ext cx="47625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거실 속 '럭셔리' 텃밭…LG, 식물 생활가전 '틔운' 출시 | 중앙일보">
            <a:extLst>
              <a:ext uri="{FF2B5EF4-FFF2-40B4-BE49-F238E27FC236}">
                <a16:creationId xmlns:a16="http://schemas.microsoft.com/office/drawing/2014/main" id="{D3BDB9F8-AF12-BE8A-6D6C-66E1882A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256" y="1593561"/>
            <a:ext cx="3455978" cy="465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02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EE63F-61B2-461C-FF17-CDF15827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너무 비싸다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41D06-6A7F-4226-D38F-C4D030CBF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124B6-4438-065E-DC2A-F25F2F03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74" y="2401325"/>
            <a:ext cx="5377382" cy="3342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092C4A-68D5-38F2-A854-F0BF1984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01325"/>
            <a:ext cx="5614030" cy="29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C8692-C31C-6949-8726-06CA30F6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귀찮다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77F2D-40DB-6315-C07A-DF9DC1E1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광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, </a:t>
            </a:r>
            <a:r>
              <a:rPr lang="ko-KR" altLang="en-US" dirty="0"/>
              <a:t>토양</a:t>
            </a:r>
            <a:r>
              <a:rPr lang="en-US" altLang="ko-KR" dirty="0"/>
              <a:t>, </a:t>
            </a:r>
            <a:r>
              <a:rPr lang="ko-KR" altLang="en-US" dirty="0"/>
              <a:t>습도 등등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개인이 관리 해야 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수확 시기</a:t>
            </a:r>
            <a:r>
              <a:rPr lang="en-US" altLang="ko-KR" dirty="0"/>
              <a:t> </a:t>
            </a:r>
            <a:r>
              <a:rPr lang="ko-KR" altLang="en-US" dirty="0"/>
              <a:t>등등 공부해야 하는 전문적인 지식이 많다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투자한 시간 </a:t>
            </a:r>
            <a:r>
              <a:rPr lang="en-US" altLang="ko-KR" dirty="0"/>
              <a:t>&gt;= </a:t>
            </a:r>
            <a:r>
              <a:rPr lang="ko-KR" altLang="en-US" dirty="0"/>
              <a:t>재배기로 사용하는 비용 </a:t>
            </a:r>
          </a:p>
        </p:txBody>
      </p:sp>
    </p:spTree>
    <p:extLst>
      <p:ext uri="{BB962C8B-B14F-4D97-AF65-F5344CB8AC3E}">
        <p14:creationId xmlns:p14="http://schemas.microsoft.com/office/powerpoint/2010/main" val="1057822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F33FB-1730-DAA7-A87E-A4007376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키우지 않아도</a:t>
            </a:r>
            <a:br>
              <a:rPr lang="en-US" altLang="ko-KR" dirty="0"/>
            </a:br>
            <a:r>
              <a:rPr lang="ko-KR" altLang="en-US" dirty="0"/>
              <a:t>직접 키우는 느낌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98F58B-AD2F-CEC9-9AD2-C19EF55EF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04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6B0DC-5AC4-7DBE-5F36-2381B7F8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키울 때 얻는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18DBA-173D-9C4D-DFC2-8F5533AFA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작물이 자라는 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내가 키운 작물의 결과를 보는 뿌듯함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39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B6218-A6ED-E95E-FBF6-59D97DED7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AF606-AE48-63B8-E5D7-CC2D50339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소비자 </a:t>
            </a:r>
            <a:r>
              <a:rPr lang="en-US" altLang="ko-KR" dirty="0"/>
              <a:t>-&gt; </a:t>
            </a:r>
            <a:r>
              <a:rPr lang="ko-KR" altLang="en-US" dirty="0"/>
              <a:t>작물 씨앗 구매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스마트팜</a:t>
            </a:r>
            <a:r>
              <a:rPr lang="en-US" altLang="ko-KR" dirty="0"/>
              <a:t>: </a:t>
            </a:r>
            <a:r>
              <a:rPr lang="ko-KR" altLang="en-US" dirty="0"/>
              <a:t>소비자가 선택한</a:t>
            </a:r>
            <a:r>
              <a:rPr lang="en-US" altLang="ko-KR" dirty="0"/>
              <a:t> </a:t>
            </a:r>
            <a:r>
              <a:rPr lang="ko-KR" altLang="en-US" dirty="0"/>
              <a:t>작물을 대신 키워준다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키우는 과정을 실시간 중계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적절한 시기에 수확하여 배송한다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122" name="Picture 2" descr="딸기씨앗 100립 딸기 식용 관상용 다년생 전국재배 - 티몬">
            <a:extLst>
              <a:ext uri="{FF2B5EF4-FFF2-40B4-BE49-F238E27FC236}">
                <a16:creationId xmlns:a16="http://schemas.microsoft.com/office/drawing/2014/main" id="{16D362D7-0AE9-5CE9-0DF6-501AC1A7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177" y="2336800"/>
            <a:ext cx="2074675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55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030DD-1A98-E3E9-568B-D227268BE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적절한 시기의 파악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4AC8D-994F-1D62-1B8F-8689DAAAD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작물의 외적</a:t>
            </a:r>
            <a:r>
              <a:rPr lang="en-US" altLang="ko-KR" dirty="0"/>
              <a:t>, </a:t>
            </a:r>
            <a:r>
              <a:rPr lang="ko-KR" altLang="en-US" dirty="0"/>
              <a:t>내적인 부분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외적 </a:t>
            </a:r>
            <a:r>
              <a:rPr lang="en-US" altLang="ko-KR" dirty="0"/>
              <a:t>–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색깔</a:t>
            </a:r>
            <a:r>
              <a:rPr lang="en-US" altLang="ko-KR" dirty="0"/>
              <a:t>, </a:t>
            </a:r>
            <a:r>
              <a:rPr lang="ko-KR" altLang="en-US" dirty="0"/>
              <a:t>섞지 않았나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내적 </a:t>
            </a:r>
            <a:r>
              <a:rPr lang="en-US" altLang="ko-KR" dirty="0"/>
              <a:t>– </a:t>
            </a:r>
            <a:r>
              <a:rPr lang="ko-KR" altLang="en-US" dirty="0"/>
              <a:t>당도</a:t>
            </a:r>
            <a:r>
              <a:rPr lang="en-US" altLang="ko-KR" dirty="0"/>
              <a:t>, </a:t>
            </a:r>
            <a:r>
              <a:rPr lang="ko-KR" altLang="en-US" dirty="0"/>
              <a:t>단단한 정도</a:t>
            </a:r>
          </a:p>
        </p:txBody>
      </p:sp>
    </p:spTree>
    <p:extLst>
      <p:ext uri="{BB962C8B-B14F-4D97-AF65-F5344CB8AC3E}">
        <p14:creationId xmlns:p14="http://schemas.microsoft.com/office/powerpoint/2010/main" val="378828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2396C-54BD-CA23-D7F8-11C195E7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외적인 부분의 파악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6076C-E2AD-BD46-DCD0-740A413A4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CNN, R-CNN</a:t>
            </a:r>
            <a:endParaRPr lang="ko-KR" altLang="en-US" dirty="0"/>
          </a:p>
        </p:txBody>
      </p:sp>
      <p:pic>
        <p:nvPicPr>
          <p:cNvPr id="6146" name="Picture 2" descr="AI in Agriculture — Detecting defects in Apples | by Moses Olafenwa |  DeepQuestAI | Medium">
            <a:extLst>
              <a:ext uri="{FF2B5EF4-FFF2-40B4-BE49-F238E27FC236}">
                <a16:creationId xmlns:a16="http://schemas.microsoft.com/office/drawing/2014/main" id="{5ED18B59-8C7B-0ACC-12EB-4A2281571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982" y="2021032"/>
            <a:ext cx="5736318" cy="39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YOLO, Object Detection Network : 네이버 블로그">
            <a:extLst>
              <a:ext uri="{FF2B5EF4-FFF2-40B4-BE49-F238E27FC236}">
                <a16:creationId xmlns:a16="http://schemas.microsoft.com/office/drawing/2014/main" id="{AC89CFE9-3DD6-BDD5-F8BC-CE1A8F42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91" y="3146511"/>
            <a:ext cx="3789218" cy="225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170</Words>
  <Application>Microsoft Office PowerPoint</Application>
  <PresentationFormat>와이드스크린</PresentationFormat>
  <Paragraphs>45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식물 생육 분석 시스템</vt:lpstr>
      <vt:lpstr>개인용 식물 재배기</vt:lpstr>
      <vt:lpstr>너무 비싸다!</vt:lpstr>
      <vt:lpstr>귀찮다</vt:lpstr>
      <vt:lpstr>직접 키우지 않아도 직접 키우는 느낌?</vt:lpstr>
      <vt:lpstr>직접 키울 때 얻는 것</vt:lpstr>
      <vt:lpstr>해결방안</vt:lpstr>
      <vt:lpstr>적절한 시기의 파악</vt:lpstr>
      <vt:lpstr>외적인 부분의 파악</vt:lpstr>
      <vt:lpstr>내적인 부분의 파악 - 당도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식물 생육 분석 시스템</dc:title>
  <dc:creator>sim joon</dc:creator>
  <cp:lastModifiedBy>sim joon</cp:lastModifiedBy>
  <cp:revision>1</cp:revision>
  <dcterms:created xsi:type="dcterms:W3CDTF">2022-06-12T16:57:27Z</dcterms:created>
  <dcterms:modified xsi:type="dcterms:W3CDTF">2022-06-12T18:13:59Z</dcterms:modified>
</cp:coreProperties>
</file>